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2" r:id="rId6"/>
    <p:sldId id="303" r:id="rId7"/>
    <p:sldId id="310" r:id="rId8"/>
    <p:sldId id="311" r:id="rId9"/>
    <p:sldId id="314" r:id="rId10"/>
    <p:sldId id="312" r:id="rId11"/>
    <p:sldId id="3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2018/12/04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2018/12/04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=""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2" name="Text Placeholder 4">
            <a:extLst>
              <a:ext uri="{FF2B5EF4-FFF2-40B4-BE49-F238E27FC236}">
                <a16:creationId xmlns=""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=""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=""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=""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9" name="Text Placeholder 3">
            <a:extLst>
              <a:ext uri="{FF2B5EF4-FFF2-40B4-BE49-F238E27FC236}">
                <a16:creationId xmlns=""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=""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=""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=""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=""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=""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=""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CI166Fall2018Project/TempleRunner/blob/master/README.md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Temple Runner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 smtClean="0"/>
              <a:t>CSCI 166 – </a:t>
            </a:r>
            <a:r>
              <a:rPr lang="en-ZA" smtClean="0"/>
              <a:t>Project Report</a:t>
            </a:r>
            <a:endParaRPr lang="en-ZA" dirty="0" smtClean="0"/>
          </a:p>
          <a:p>
            <a:r>
              <a:rPr lang="en-ZA" dirty="0" smtClean="0"/>
              <a:t>Zachary, </a:t>
            </a:r>
            <a:r>
              <a:rPr lang="en-ZA" dirty="0"/>
              <a:t>Caleb, and </a:t>
            </a:r>
            <a:r>
              <a:rPr lang="en-ZA" dirty="0" smtClean="0"/>
              <a:t>Kristen</a:t>
            </a:r>
            <a:endParaRPr lang="en-ZA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849243"/>
            <a:ext cx="6443577" cy="483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1 - Domain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Temple is a maze, with an entrance, dirt floor, traps, walls, and an exit.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begins at the entrance, must survive, and proceed to exit.</a:t>
            </a:r>
            <a:endParaRPr lang="en-ZA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has already acquired treasure and must navigate to the exit 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through the maze is the safest option, but can exhaust the agent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exhausted agent is forced to take riskier actions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 smtClean="0"/>
              <a:t>Part 2 – Problem Representation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The Agent takes actions in a {Cadence, Direction} pair.</a:t>
            </a:r>
          </a:p>
          <a:p>
            <a:r>
              <a:rPr lang="en-US" sz="3200" b="1" dirty="0" smtClean="0"/>
              <a:t>The Agent can WALK, RUN, or SNEAK</a:t>
            </a:r>
          </a:p>
          <a:p>
            <a:r>
              <a:rPr lang="en-US" sz="3200" b="1" dirty="0" smtClean="0"/>
              <a:t>The Directions are North, South, East, and West.</a:t>
            </a:r>
          </a:p>
          <a:p>
            <a:r>
              <a:rPr lang="en-US" sz="3200" b="1" dirty="0" smtClean="0"/>
              <a:t>Reward of 100 given if the player reaches the Exit Door</a:t>
            </a:r>
          </a:p>
          <a:p>
            <a:r>
              <a:rPr lang="en-US" sz="3200" b="1" dirty="0" smtClean="0">
                <a:hlinkClick r:id="rId3"/>
              </a:rPr>
              <a:t>Transition Model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390521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3 - MDP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 Iteration explores all (Direction, Cadence) pairs of each state, and finds the best value</a:t>
            </a:r>
          </a:p>
          <a:p>
            <a:r>
              <a:rPr lang="en-Z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Extracts the best policy of each state by examining surrounding states values, and choosing the best </a:t>
            </a:r>
            <a:r>
              <a:rPr lang="en-Z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</a:t>
            </a:r>
          </a:p>
          <a:p>
            <a:pPr marL="0" indent="0">
              <a:buNone/>
            </a:pPr>
            <a:endParaRPr lang="en-ZA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94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 smtClean="0"/>
              <a:t>Part 4 – Reinforcement Learning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600" b="1" dirty="0" smtClean="0"/>
              <a:t>Did not manage to program Q-Learning or Approximate Q-Learning into this domain</a:t>
            </a:r>
          </a:p>
          <a:p>
            <a:r>
              <a:rPr lang="en-ZA" sz="3600" b="1" dirty="0" smtClean="0"/>
              <a:t>Framework is in place, could be completed given more time  </a:t>
            </a:r>
            <a:endParaRPr lang="en-ZA" sz="3600" b="1" dirty="0" smtClean="0"/>
          </a:p>
          <a:p>
            <a:r>
              <a:rPr lang="en-ZA" sz="3600" b="1" dirty="0" smtClean="0"/>
              <a:t>Would likely find the </a:t>
            </a:r>
            <a:endParaRPr lang="en-ZA" sz="3600" b="1" dirty="0" smtClean="0"/>
          </a:p>
          <a:p>
            <a:endParaRPr lang="en-ZA" sz="3600" b="1" dirty="0"/>
          </a:p>
        </p:txBody>
      </p:sp>
    </p:spTree>
    <p:extLst>
      <p:ext uri="{BB962C8B-B14F-4D97-AF65-F5344CB8AC3E}">
        <p14:creationId xmlns:p14="http://schemas.microsoft.com/office/powerpoint/2010/main" val="166763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Demo Time!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380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5 - Results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590050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 smtClean="0"/>
              <a:t>Value Iteration works great for this model</a:t>
            </a:r>
          </a:p>
          <a:p>
            <a:r>
              <a:rPr lang="en-ZA" sz="3200" b="1" dirty="0" smtClean="0"/>
              <a:t>Clearly displays the routes that are risky because of the low chances to survive in the Transition function</a:t>
            </a:r>
          </a:p>
          <a:p>
            <a:r>
              <a:rPr lang="en-ZA" sz="3200" b="1" dirty="0" smtClean="0"/>
              <a:t>Policy Extraction paints a clear picture of which route to take, can be fine-tuned by changing the discount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6780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Questions?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 smtClean="0"/>
              <a:t>CSCI 166 – Project Proposal</a:t>
            </a:r>
          </a:p>
          <a:p>
            <a:r>
              <a:rPr lang="en-ZA" dirty="0" smtClean="0"/>
              <a:t>Zachary, Kristen, Caleb, and David</a:t>
            </a:r>
            <a:endParaRPr lang="en-ZA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1453328"/>
            <a:ext cx="6443577" cy="362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5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Dark Presentation Layout_sb - v6" id="{3985CD43-4791-44D3-944B-21F18D2F34B9}" vid="{0CEC0D0A-A6A8-43A8-804B-2F8B0AFBB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EC84253-309E-4D9C-A108-C7E6A1734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551E6F-1549-4031-A231-F45108FE69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B11F4F-FB0A-4C04-9CF1-2D6EB361B4D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0</TotalTime>
  <Words>282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Rockwell</vt:lpstr>
      <vt:lpstr>Times New Roman</vt:lpstr>
      <vt:lpstr>Office Theme</vt:lpstr>
      <vt:lpstr>Temple Runner</vt:lpstr>
      <vt:lpstr>Part 1 - Domain</vt:lpstr>
      <vt:lpstr>Part 2 – Problem Representation</vt:lpstr>
      <vt:lpstr>Part 3 - MDP</vt:lpstr>
      <vt:lpstr>Part 4 – Reinforcement Learning</vt:lpstr>
      <vt:lpstr>Demo Time!</vt:lpstr>
      <vt:lpstr>Part 5 - Results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2018-10-23T02:14:21Z</dcterms:created>
  <dcterms:modified xsi:type="dcterms:W3CDTF">2018-12-04T20:51:30Z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